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5" r:id="rId1"/>
  </p:sldMasterIdLst>
  <p:sldIdLst>
    <p:sldId id="256" r:id="rId2"/>
    <p:sldId id="266" r:id="rId3"/>
    <p:sldId id="272" r:id="rId4"/>
    <p:sldId id="265" r:id="rId5"/>
    <p:sldId id="267" r:id="rId6"/>
    <p:sldId id="268" r:id="rId7"/>
    <p:sldId id="269" r:id="rId8"/>
    <p:sldId id="271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E0832"/>
    <a:srgbClr val="E97237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9"/>
    <p:restoredTop sz="94694"/>
  </p:normalViewPr>
  <p:slideViewPr>
    <p:cSldViewPr snapToGrid="0">
      <p:cViewPr varScale="1">
        <p:scale>
          <a:sx n="121" d="100"/>
          <a:sy n="121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219436-4141-02B8-43F9-F6BCE585D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168C770-EA6A-4576-FA08-129EB01EF6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21EEBC-8071-C88A-5F45-61861B508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75AA82-2F3A-057A-9B31-883B4E07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9F049F-EEA9-E280-09AB-0C9CF4844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2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BB606-33A2-F8C7-2660-9F5784C6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D1BA2D4-3CDB-486A-6601-97E2296DF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563596-8ACB-DDE6-38AF-0E52ACC0E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A9BE5B-8570-BB93-9431-DE64D6D67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29C42-F75D-ACDE-D539-71CA1F61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13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89C62CD-3808-3156-E031-C613EB5C21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0CEF7D-2A58-31A6-D552-E7AFF0553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023463-34E5-FD3F-5095-528345429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6C9FDA-4B6A-8025-9D01-9AC43468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614E33-7A44-F25D-97B0-529EAC8CE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89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17B54F-4EC5-E0EC-9276-3B455ACF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DE32E-CC85-8DBB-C477-884F7FAE1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E7601F-42F0-88DE-8071-6516898D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164BFF-A003-46B7-2D02-F6B43688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E69B41-28AC-50F8-AE5F-DB58330F2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8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79169-F7F3-9394-5E1C-42CDEDD00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84307C-A4E8-04A6-E7D0-3BB4E198A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1631E3-14BA-18DC-B734-4529DBA8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BD7CE9-731B-2216-5386-125EDDF96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52EEBA-3377-B7CC-4C41-423CCFAD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23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71367F-D181-4B5F-A6DF-95A29A9FE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DA5896-7299-B3F7-2030-8D26294280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B47915-1266-68D8-8797-0DBC8AF54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C798E6-7176-1AC4-4529-63FBC4D92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F44C14-98D1-5855-B95B-78AA4418E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CF5954-4F4D-0C27-4AFC-69933D49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672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CBE840-ED7B-527B-12F6-8C19D99B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1BBA6E-0A32-B825-CAB7-C23EBA3C7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61C4AD-8464-5773-184D-3A825C597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E3E2FE5-8840-FB67-0322-1777C023E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F11C1E2-990B-E166-EBCE-5AC31DBB4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84BD3E5-19F3-6D65-06B5-0F16F0D9A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C9379A-9AF6-7FEA-3D66-E2C4824C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2428B9-7489-DB7D-1EE3-2A5A6567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66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BB78B-2DE9-6719-E17F-0F368CB2C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F7FB03-8125-F580-AAEF-E6B9B0AB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A554F7-017E-F7CC-61D1-B270E55E6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356E02-9483-48A8-1FA8-AC7B05C3B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38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772B4A7-2A32-41EF-6B9B-AE0187865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DAC836-FECF-9DD1-C1BA-DCAD8585C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0BC273-B607-EDE1-DEA6-B75BC192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55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534473-B18D-0072-AED4-EC1A0D188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641798-2D71-27E8-09B7-749BED68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0F3142-E05F-3E13-109F-CE50AD0B9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C9512E-673D-FDA5-5524-A92BE273B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4C928C-F53E-EA2E-D594-E9E8B9415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08C813-324B-F030-654E-031A61C2D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93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BD81CF-D97E-FC1F-380A-89349CC7F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5B194D5-8C09-4787-A260-DB42DA880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5FEC5F-2267-5D40-13C6-EB14906C6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A91400-32BF-A74E-40C7-D04B2104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79CEF9-76C3-B1ED-2A41-8DC494FE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AF57D3-3259-56CA-D64D-2EECA95F8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69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D23F40-8940-6819-D624-771AE3A84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FC99D9-4818-5A29-DFB3-859C56E0B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C18C86-7CC6-D5DC-75C3-471343FB5A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F9B66B-D28D-0147-99E8-F63045BF91D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262A2C-D1C9-6B9B-358A-16218D086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6F3984-446A-5E59-32A7-0E61C75F81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40A073-AE51-A44A-A069-D288E6C39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3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EFA9B6C6-A247-48A8-9A1C-1E36FA945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5E0E2D7-ED88-AF30-00E8-67EE3908B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1261" y="590062"/>
            <a:ext cx="5409655" cy="2838938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8800" dirty="0">
                <a:solidFill>
                  <a:srgbClr val="FFFFFF"/>
                </a:solidFill>
              </a:rPr>
              <a:t>七</a:t>
            </a:r>
            <a:r>
              <a:rPr lang="ja-JP" altLang="en-US" sz="8800" b="0" i="0" u="none" strike="noStrike" dirty="0">
                <a:solidFill>
                  <a:srgbClr val="FFFFFF"/>
                </a:solidFill>
                <a:effectLst/>
              </a:rPr>
              <a:t>つのほし</a:t>
            </a:r>
            <a:br>
              <a:rPr lang="ja-JP" altLang="en-US" sz="5600" b="0" i="0" u="none" strike="noStrike" dirty="0">
                <a:solidFill>
                  <a:srgbClr val="FFFFFF"/>
                </a:solidFill>
                <a:effectLst/>
              </a:rPr>
            </a:br>
            <a:endParaRPr kumimoji="1" lang="ja-JP" altLang="en-US" sz="5600" dirty="0">
              <a:solidFill>
                <a:srgbClr val="FFFFFF"/>
              </a:solidFill>
            </a:endParaRPr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星 5 7"/>
          <p:cNvSpPr/>
          <p:nvPr/>
        </p:nvSpPr>
        <p:spPr>
          <a:xfrm>
            <a:off x="10339749" y="1665373"/>
            <a:ext cx="379827" cy="34415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5 13"/>
          <p:cNvSpPr/>
          <p:nvPr/>
        </p:nvSpPr>
        <p:spPr>
          <a:xfrm>
            <a:off x="10825087" y="2680150"/>
            <a:ext cx="379827" cy="34415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星 5 14"/>
          <p:cNvSpPr/>
          <p:nvPr/>
        </p:nvSpPr>
        <p:spPr>
          <a:xfrm>
            <a:off x="9959922" y="3684674"/>
            <a:ext cx="379827" cy="34415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星 5 15"/>
          <p:cNvSpPr/>
          <p:nvPr/>
        </p:nvSpPr>
        <p:spPr>
          <a:xfrm>
            <a:off x="8881717" y="3429000"/>
            <a:ext cx="379827" cy="34415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星 5 16"/>
          <p:cNvSpPr/>
          <p:nvPr/>
        </p:nvSpPr>
        <p:spPr>
          <a:xfrm>
            <a:off x="7724048" y="3978682"/>
            <a:ext cx="379827" cy="34415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星 5 17"/>
          <p:cNvSpPr/>
          <p:nvPr/>
        </p:nvSpPr>
        <p:spPr>
          <a:xfrm>
            <a:off x="6576813" y="4850853"/>
            <a:ext cx="379827" cy="34415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星 5 19"/>
          <p:cNvSpPr/>
          <p:nvPr/>
        </p:nvSpPr>
        <p:spPr>
          <a:xfrm>
            <a:off x="5212080" y="6436970"/>
            <a:ext cx="379827" cy="344158"/>
          </a:xfrm>
          <a:prstGeom prst="star5">
            <a:avLst>
              <a:gd name="adj" fmla="val 0"/>
              <a:gd name="hf" fmla="val 105146"/>
              <a:gd name="vf" fmla="val 11055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星 5 21"/>
          <p:cNvSpPr/>
          <p:nvPr/>
        </p:nvSpPr>
        <p:spPr>
          <a:xfrm>
            <a:off x="5709580" y="6063615"/>
            <a:ext cx="379827" cy="34415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63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8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3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8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593BD9-3510-2384-3374-46F55A365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EF37400D-4572-4429-6906-C3E4D16C3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FD48A9D7-75AE-646C-1D7D-58F8CC4F8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031CC98D-F937-0BFF-542D-19E3923BD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5">
            <a:extLst>
              <a:ext uri="{FF2B5EF4-FFF2-40B4-BE49-F238E27FC236}">
                <a16:creationId xmlns:a16="http://schemas.microsoft.com/office/drawing/2014/main" id="{C69F6E51-192B-1C9C-B285-107AD669F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1ADEB71-AF71-5EBE-667A-1183BCE32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>
            <a:extLst>
              <a:ext uri="{FF2B5EF4-FFF2-40B4-BE49-F238E27FC236}">
                <a16:creationId xmlns:a16="http://schemas.microsoft.com/office/drawing/2014/main" id="{947D90F8-5D22-70F7-E4F8-F899E964CD05}"/>
              </a:ext>
            </a:extLst>
          </p:cNvPr>
          <p:cNvSpPr txBox="1">
            <a:spLocks/>
          </p:cNvSpPr>
          <p:nvPr/>
        </p:nvSpPr>
        <p:spPr>
          <a:xfrm>
            <a:off x="1440000" y="1440000"/>
            <a:ext cx="9144000" cy="12745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>
              <a:solidFill>
                <a:schemeClr val="bg1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3F42914-47AB-2368-C739-4BEE8C719877}"/>
              </a:ext>
            </a:extLst>
          </p:cNvPr>
          <p:cNvSpPr txBox="1">
            <a:spLocks/>
          </p:cNvSpPr>
          <p:nvPr/>
        </p:nvSpPr>
        <p:spPr>
          <a:xfrm>
            <a:off x="1324303" y="1547447"/>
            <a:ext cx="9144000" cy="14085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chemeClr val="bg1"/>
                </a:solidFill>
              </a:rPr>
              <a:t>①</a:t>
            </a:r>
            <a:r>
              <a:rPr lang="ja-JP" altLang="en-US" sz="4000" dirty="0">
                <a:solidFill>
                  <a:schemeClr val="bg1"/>
                </a:solidFill>
              </a:rPr>
              <a:t>びょうきのお</a:t>
            </a:r>
            <a:r>
              <a:rPr lang="ja-JP" altLang="en-US" sz="4800" u="sng" dirty="0">
                <a:solidFill>
                  <a:srgbClr val="CE0832"/>
                </a:solidFill>
              </a:rPr>
              <a:t>母</a:t>
            </a:r>
            <a:r>
              <a:rPr lang="ja-JP" altLang="en-US" sz="4000" dirty="0">
                <a:solidFill>
                  <a:schemeClr val="bg1"/>
                </a:solidFill>
              </a:rPr>
              <a:t>さんにのませる</a:t>
            </a:r>
            <a:r>
              <a:rPr lang="ja-JP" altLang="en-US" sz="4800" u="sng" dirty="0">
                <a:solidFill>
                  <a:srgbClr val="CE0832"/>
                </a:solidFill>
              </a:rPr>
              <a:t>水</a:t>
            </a:r>
            <a:r>
              <a:rPr lang="ja-JP" altLang="en-US" sz="4000" dirty="0">
                <a:solidFill>
                  <a:schemeClr val="bg1"/>
                </a:solidFill>
              </a:rPr>
              <a:t>を</a:t>
            </a:r>
            <a:endParaRPr lang="en-US" altLang="ja-JP" sz="4000" dirty="0">
              <a:solidFill>
                <a:schemeClr val="bg1"/>
              </a:solidFill>
            </a:endParaRPr>
          </a:p>
          <a:p>
            <a:r>
              <a:rPr lang="ja-JP" altLang="en-US" sz="4000" dirty="0">
                <a:solidFill>
                  <a:schemeClr val="bg1"/>
                </a:solidFill>
              </a:rPr>
              <a:t>さがしに出かけた。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3CAA4890-62CD-76C0-F9E6-484EA91EAAA4}"/>
              </a:ext>
            </a:extLst>
          </p:cNvPr>
          <p:cNvSpPr txBox="1">
            <a:spLocks/>
          </p:cNvSpPr>
          <p:nvPr/>
        </p:nvSpPr>
        <p:spPr>
          <a:xfrm>
            <a:off x="1324303" y="2956035"/>
            <a:ext cx="9144000" cy="8351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63F42914-47AB-2368-C739-4BEE8C719877}"/>
              </a:ext>
            </a:extLst>
          </p:cNvPr>
          <p:cNvSpPr txBox="1">
            <a:spLocks/>
          </p:cNvSpPr>
          <p:nvPr/>
        </p:nvSpPr>
        <p:spPr>
          <a:xfrm>
            <a:off x="1324303" y="1538569"/>
            <a:ext cx="9144000" cy="14085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chemeClr val="bg1"/>
                </a:solidFill>
              </a:rPr>
              <a:t>①</a:t>
            </a:r>
            <a:r>
              <a:rPr lang="ja-JP" altLang="en-US" sz="4000" dirty="0">
                <a:solidFill>
                  <a:schemeClr val="bg1"/>
                </a:solidFill>
              </a:rPr>
              <a:t>びょうきのお</a:t>
            </a:r>
            <a:r>
              <a:rPr lang="ja-JP" altLang="en-US" sz="4800" u="sng" dirty="0">
                <a:solidFill>
                  <a:schemeClr val="bg1"/>
                </a:solidFill>
              </a:rPr>
              <a:t>母</a:t>
            </a:r>
            <a:r>
              <a:rPr lang="ja-JP" altLang="en-US" sz="4000" dirty="0">
                <a:solidFill>
                  <a:schemeClr val="bg1"/>
                </a:solidFill>
              </a:rPr>
              <a:t>さんにのませる</a:t>
            </a:r>
            <a:r>
              <a:rPr lang="ja-JP" altLang="en-US" sz="4800" u="sng" dirty="0">
                <a:solidFill>
                  <a:schemeClr val="bg1"/>
                </a:solidFill>
              </a:rPr>
              <a:t>水</a:t>
            </a:r>
            <a:r>
              <a:rPr lang="ja-JP" altLang="en-US" sz="4000" dirty="0">
                <a:solidFill>
                  <a:schemeClr val="bg1"/>
                </a:solidFill>
              </a:rPr>
              <a:t>を</a:t>
            </a:r>
            <a:endParaRPr lang="en-US" altLang="ja-JP" sz="4000" dirty="0">
              <a:solidFill>
                <a:schemeClr val="bg1"/>
              </a:solidFill>
            </a:endParaRPr>
          </a:p>
          <a:p>
            <a:r>
              <a:rPr lang="ja-JP" altLang="en-US" sz="4000" dirty="0">
                <a:solidFill>
                  <a:schemeClr val="bg1"/>
                </a:solidFill>
              </a:rPr>
              <a:t>さがしに出かけた。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57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593BD9-3510-2384-3374-46F55A365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EF37400D-4572-4429-6906-C3E4D16C3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FD48A9D7-75AE-646C-1D7D-58F8CC4F8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031CC98D-F937-0BFF-542D-19E3923BD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5">
            <a:extLst>
              <a:ext uri="{FF2B5EF4-FFF2-40B4-BE49-F238E27FC236}">
                <a16:creationId xmlns:a16="http://schemas.microsoft.com/office/drawing/2014/main" id="{C69F6E51-192B-1C9C-B285-107AD669F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1ADEB71-AF71-5EBE-667A-1183BCE32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>
            <a:extLst>
              <a:ext uri="{FF2B5EF4-FFF2-40B4-BE49-F238E27FC236}">
                <a16:creationId xmlns:a16="http://schemas.microsoft.com/office/drawing/2014/main" id="{947D90F8-5D22-70F7-E4F8-F899E964CD05}"/>
              </a:ext>
            </a:extLst>
          </p:cNvPr>
          <p:cNvSpPr txBox="1">
            <a:spLocks/>
          </p:cNvSpPr>
          <p:nvPr/>
        </p:nvSpPr>
        <p:spPr>
          <a:xfrm>
            <a:off x="1440000" y="1440000"/>
            <a:ext cx="9144000" cy="12745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>
              <a:solidFill>
                <a:schemeClr val="bg1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3F42914-47AB-2368-C739-4BEE8C719877}"/>
              </a:ext>
            </a:extLst>
          </p:cNvPr>
          <p:cNvSpPr txBox="1">
            <a:spLocks/>
          </p:cNvSpPr>
          <p:nvPr/>
        </p:nvSpPr>
        <p:spPr>
          <a:xfrm>
            <a:off x="1324303" y="1547447"/>
            <a:ext cx="9144000" cy="14085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chemeClr val="bg1"/>
                </a:solidFill>
              </a:rPr>
              <a:t>①</a:t>
            </a:r>
            <a:r>
              <a:rPr lang="ja-JP" altLang="en-US" sz="4000" dirty="0">
                <a:solidFill>
                  <a:schemeClr val="bg1"/>
                </a:solidFill>
              </a:rPr>
              <a:t>びょうきのお</a:t>
            </a:r>
            <a:r>
              <a:rPr lang="ja-JP" altLang="en-US" sz="4800" u="sng" dirty="0">
                <a:solidFill>
                  <a:schemeClr val="bg1"/>
                </a:solidFill>
              </a:rPr>
              <a:t>母</a:t>
            </a:r>
            <a:r>
              <a:rPr lang="ja-JP" altLang="en-US" sz="4000" dirty="0">
                <a:solidFill>
                  <a:schemeClr val="bg1"/>
                </a:solidFill>
              </a:rPr>
              <a:t>さんにのませる</a:t>
            </a:r>
            <a:r>
              <a:rPr lang="ja-JP" altLang="en-US" sz="4800" u="sng" dirty="0">
                <a:solidFill>
                  <a:schemeClr val="bg1"/>
                </a:solidFill>
              </a:rPr>
              <a:t>水</a:t>
            </a:r>
            <a:r>
              <a:rPr lang="ja-JP" altLang="en-US" sz="4000" dirty="0">
                <a:solidFill>
                  <a:schemeClr val="bg1"/>
                </a:solidFill>
              </a:rPr>
              <a:t>を</a:t>
            </a:r>
            <a:endParaRPr lang="en-US" altLang="ja-JP" sz="4000" dirty="0">
              <a:solidFill>
                <a:schemeClr val="bg1"/>
              </a:solidFill>
            </a:endParaRPr>
          </a:p>
          <a:p>
            <a:r>
              <a:rPr lang="ja-JP" altLang="en-US" sz="4000" dirty="0">
                <a:solidFill>
                  <a:schemeClr val="bg1"/>
                </a:solidFill>
              </a:rPr>
              <a:t>さがしに出かけた。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3CAA4890-62CD-76C0-F9E6-484EA91EAAA4}"/>
              </a:ext>
            </a:extLst>
          </p:cNvPr>
          <p:cNvSpPr txBox="1">
            <a:spLocks/>
          </p:cNvSpPr>
          <p:nvPr/>
        </p:nvSpPr>
        <p:spPr>
          <a:xfrm>
            <a:off x="1324303" y="2956035"/>
            <a:ext cx="9144000" cy="8351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EE47569-E167-8411-CFA8-44972FA5D73D}"/>
              </a:ext>
            </a:extLst>
          </p:cNvPr>
          <p:cNvSpPr txBox="1">
            <a:spLocks/>
          </p:cNvSpPr>
          <p:nvPr/>
        </p:nvSpPr>
        <p:spPr>
          <a:xfrm>
            <a:off x="1080000" y="3240000"/>
            <a:ext cx="9180000" cy="126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0" i="0" u="none" strike="noStrike" dirty="0">
                <a:solidFill>
                  <a:schemeClr val="bg1"/>
                </a:solidFill>
                <a:effectLst/>
              </a:rPr>
              <a:t>→目をさますと水の</a:t>
            </a:r>
            <a:r>
              <a:rPr lang="ja-JP" altLang="en-US" sz="4000" dirty="0">
                <a:solidFill>
                  <a:schemeClr val="bg1"/>
                </a:solidFill>
              </a:rPr>
              <a:t>入った</a:t>
            </a:r>
            <a:r>
              <a:rPr lang="ja-JP" altLang="en-US" sz="4000" dirty="0">
                <a:solidFill>
                  <a:schemeClr val="accent2">
                    <a:lumMod val="75000"/>
                  </a:schemeClr>
                </a:solidFill>
              </a:rPr>
              <a:t>ひし</a:t>
            </a:r>
            <a:r>
              <a:rPr lang="ja-JP" altLang="en-US" sz="4000" dirty="0" err="1">
                <a:solidFill>
                  <a:schemeClr val="accent2">
                    <a:lumMod val="75000"/>
                  </a:schemeClr>
                </a:solidFill>
              </a:rPr>
              <a:t>ゃく</a:t>
            </a:r>
            <a:r>
              <a:rPr lang="ja-JP" altLang="en-US" sz="4000" dirty="0" err="1">
                <a:solidFill>
                  <a:schemeClr val="bg1"/>
                </a:solidFill>
              </a:rPr>
              <a:t>が</a:t>
            </a:r>
            <a:r>
              <a:rPr lang="ja-JP" altLang="en-US" sz="4000" b="0" i="0" u="none" strike="noStrike" dirty="0">
                <a:solidFill>
                  <a:schemeClr val="bg1"/>
                </a:solidFill>
                <a:effectLst/>
              </a:rPr>
              <a:t>あらわれた。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34200EC6-8863-8DE1-8F7A-B782DA3A3FD3}"/>
              </a:ext>
            </a:extLst>
          </p:cNvPr>
          <p:cNvSpPr txBox="1">
            <a:spLocks/>
          </p:cNvSpPr>
          <p:nvPr/>
        </p:nvSpPr>
        <p:spPr>
          <a:xfrm>
            <a:off x="1080000" y="3231122"/>
            <a:ext cx="9180000" cy="126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0" i="0" u="none" strike="noStrike" dirty="0">
                <a:solidFill>
                  <a:schemeClr val="bg1"/>
                </a:solidFill>
                <a:effectLst/>
              </a:rPr>
              <a:t>→目をさますと水の入った</a:t>
            </a:r>
            <a:r>
              <a:rPr lang="ja-JP" altLang="en-US" sz="4000" b="0" i="0" u="sng" strike="noStrike" dirty="0">
                <a:solidFill>
                  <a:schemeClr val="bg1"/>
                </a:solidFill>
                <a:effectLst/>
              </a:rPr>
              <a:t>ひし</a:t>
            </a:r>
            <a:r>
              <a:rPr lang="ja-JP" altLang="en-US" sz="4000" b="0" i="0" u="sng" strike="noStrike" dirty="0" err="1">
                <a:solidFill>
                  <a:schemeClr val="bg1"/>
                </a:solidFill>
                <a:effectLst/>
              </a:rPr>
              <a:t>ゃく</a:t>
            </a:r>
            <a:r>
              <a:rPr lang="ja-JP" altLang="en-US" sz="4000" b="0" i="0" u="none" strike="noStrike" dirty="0" err="1">
                <a:solidFill>
                  <a:schemeClr val="bg1"/>
                </a:solidFill>
                <a:effectLst/>
              </a:rPr>
              <a:t>が</a:t>
            </a:r>
            <a:r>
              <a:rPr lang="ja-JP" altLang="en-US" sz="4000" b="0" i="0" u="none" strike="noStrike" dirty="0">
                <a:solidFill>
                  <a:schemeClr val="bg1"/>
                </a:solidFill>
                <a:effectLst/>
              </a:rPr>
              <a:t>あらわれた。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63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5175D6-D0BC-D2AC-6F72-3488717F8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37730524-0E4E-6091-1F7A-588BBB23E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8290E302-8D22-C8D6-1F54-045087EF34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23F3095E-3798-3763-B8C4-AFF524238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5">
            <a:extLst>
              <a:ext uri="{FF2B5EF4-FFF2-40B4-BE49-F238E27FC236}">
                <a16:creationId xmlns:a16="http://schemas.microsoft.com/office/drawing/2014/main" id="{02DC68E2-4015-28F6-5C2B-69FFE090C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72EBAFD-BAFF-8B79-0E06-4443EEB2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>
            <a:extLst>
              <a:ext uri="{FF2B5EF4-FFF2-40B4-BE49-F238E27FC236}">
                <a16:creationId xmlns:a16="http://schemas.microsoft.com/office/drawing/2014/main" id="{B3941EB6-DD54-F5B2-497A-CDB61A67DCF7}"/>
              </a:ext>
            </a:extLst>
          </p:cNvPr>
          <p:cNvSpPr txBox="1">
            <a:spLocks/>
          </p:cNvSpPr>
          <p:nvPr/>
        </p:nvSpPr>
        <p:spPr>
          <a:xfrm>
            <a:off x="1123886" y="3219190"/>
            <a:ext cx="9144000" cy="12537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>
              <a:solidFill>
                <a:schemeClr val="bg1"/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53729AB6-300E-762D-D3B7-8CACC4A3D2D1}"/>
              </a:ext>
            </a:extLst>
          </p:cNvPr>
          <p:cNvSpPr txBox="1">
            <a:spLocks/>
          </p:cNvSpPr>
          <p:nvPr/>
        </p:nvSpPr>
        <p:spPr>
          <a:xfrm>
            <a:off x="1123886" y="3219190"/>
            <a:ext cx="9144000" cy="12537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>
              <a:solidFill>
                <a:schemeClr val="bg1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6B90914C-8229-779C-8A64-C84C1395347C}"/>
              </a:ext>
            </a:extLst>
          </p:cNvPr>
          <p:cNvSpPr txBox="1">
            <a:spLocks/>
          </p:cNvSpPr>
          <p:nvPr/>
        </p:nvSpPr>
        <p:spPr>
          <a:xfrm>
            <a:off x="1332000" y="1620000"/>
            <a:ext cx="9610919" cy="157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chemeClr val="bg1"/>
                </a:solidFill>
              </a:rPr>
              <a:t>②</a:t>
            </a:r>
            <a:r>
              <a:rPr lang="ja-JP" altLang="en-US" sz="4000" dirty="0">
                <a:solidFill>
                  <a:schemeClr val="bg1"/>
                </a:solidFill>
              </a:rPr>
              <a:t>ひしゃくの中の</a:t>
            </a:r>
            <a:r>
              <a:rPr lang="ja-JP" altLang="en-US" sz="5400" u="sng" dirty="0">
                <a:solidFill>
                  <a:srgbClr val="CE0832"/>
                </a:solidFill>
              </a:rPr>
              <a:t>水</a:t>
            </a:r>
            <a:r>
              <a:rPr lang="ja-JP" altLang="en-US" sz="4000" dirty="0">
                <a:solidFill>
                  <a:schemeClr val="bg1"/>
                </a:solidFill>
              </a:rPr>
              <a:t>をのむのを</a:t>
            </a:r>
            <a:r>
              <a:rPr lang="ja-JP" altLang="en-US" sz="4000" u="sng" dirty="0">
                <a:solidFill>
                  <a:srgbClr val="CE0832"/>
                </a:solidFill>
              </a:rPr>
              <a:t>がまん</a:t>
            </a:r>
            <a:r>
              <a:rPr lang="ja-JP" altLang="en-US" sz="4000" dirty="0">
                <a:solidFill>
                  <a:schemeClr val="bg1"/>
                </a:solidFill>
              </a:rPr>
              <a:t>し、家に向かってかけ出した。</a:t>
            </a:r>
            <a:br>
              <a:rPr lang="ja-JP" altLang="en-US" sz="4000" dirty="0">
                <a:solidFill>
                  <a:srgbClr val="000000"/>
                </a:solidFill>
              </a:rPr>
            </a:br>
            <a:endParaRPr lang="ja-JP" altLang="en-US" sz="1800" dirty="0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0B2E5403-1FAC-5CD2-1052-4A29CA7E9AC7}"/>
              </a:ext>
            </a:extLst>
          </p:cNvPr>
          <p:cNvSpPr txBox="1">
            <a:spLocks/>
          </p:cNvSpPr>
          <p:nvPr/>
        </p:nvSpPr>
        <p:spPr>
          <a:xfrm>
            <a:off x="1330919" y="1610232"/>
            <a:ext cx="9612000" cy="15768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chemeClr val="bg1"/>
                </a:solidFill>
              </a:rPr>
              <a:t>②</a:t>
            </a:r>
            <a:r>
              <a:rPr lang="ja-JP" altLang="en-US" sz="4000" dirty="0">
                <a:solidFill>
                  <a:schemeClr val="bg1"/>
                </a:solidFill>
              </a:rPr>
              <a:t>ひしゃくの中の</a:t>
            </a:r>
            <a:r>
              <a:rPr lang="ja-JP" altLang="en-US" sz="5400" u="sng" dirty="0">
                <a:solidFill>
                  <a:schemeClr val="bg1"/>
                </a:solidFill>
              </a:rPr>
              <a:t>水</a:t>
            </a:r>
            <a:r>
              <a:rPr lang="ja-JP" altLang="en-US" sz="4000" dirty="0">
                <a:solidFill>
                  <a:schemeClr val="bg1"/>
                </a:solidFill>
              </a:rPr>
              <a:t>をのむのを</a:t>
            </a:r>
            <a:r>
              <a:rPr lang="ja-JP" altLang="en-US" sz="4000" u="sng" dirty="0">
                <a:solidFill>
                  <a:schemeClr val="bg1"/>
                </a:solidFill>
              </a:rPr>
              <a:t>がまん</a:t>
            </a:r>
            <a:r>
              <a:rPr lang="ja-JP" altLang="en-US" sz="4000" dirty="0">
                <a:solidFill>
                  <a:schemeClr val="bg1"/>
                </a:solidFill>
              </a:rPr>
              <a:t>し、家に向かってかけ出した。</a:t>
            </a:r>
            <a:br>
              <a:rPr lang="ja-JP" altLang="en-US" sz="4000" dirty="0">
                <a:solidFill>
                  <a:srgbClr val="000000"/>
                </a:solidFill>
              </a:rPr>
            </a:b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9217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5E737-01EF-F8A6-7248-898A65519B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9EBD57D2-8893-EB8B-D503-55504B9D5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885AD0C7-3F22-586E-5EDC-5AB14AF56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73FEA7C2-AF94-CBFA-C6AA-83F940787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5">
            <a:extLst>
              <a:ext uri="{FF2B5EF4-FFF2-40B4-BE49-F238E27FC236}">
                <a16:creationId xmlns:a16="http://schemas.microsoft.com/office/drawing/2014/main" id="{6D0CEAA5-F23B-69B8-FB35-D448A60FC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88CFBEE-5DAA-45CA-CE11-62F33578A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>
            <a:extLst>
              <a:ext uri="{FF2B5EF4-FFF2-40B4-BE49-F238E27FC236}">
                <a16:creationId xmlns:a16="http://schemas.microsoft.com/office/drawing/2014/main" id="{DA7169E3-5CA6-CACD-2793-A3B77BA86928}"/>
              </a:ext>
            </a:extLst>
          </p:cNvPr>
          <p:cNvSpPr txBox="1">
            <a:spLocks/>
          </p:cNvSpPr>
          <p:nvPr/>
        </p:nvSpPr>
        <p:spPr>
          <a:xfrm>
            <a:off x="1123886" y="3219190"/>
            <a:ext cx="9144000" cy="12537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>
              <a:solidFill>
                <a:schemeClr val="bg1"/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FF7F36EE-60E9-1D05-3D13-C71E7560862E}"/>
              </a:ext>
            </a:extLst>
          </p:cNvPr>
          <p:cNvSpPr txBox="1">
            <a:spLocks/>
          </p:cNvSpPr>
          <p:nvPr/>
        </p:nvSpPr>
        <p:spPr>
          <a:xfrm>
            <a:off x="1123886" y="3219190"/>
            <a:ext cx="9144000" cy="12537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>
              <a:solidFill>
                <a:schemeClr val="bg1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EF88481-A452-A021-BEE0-1627797EB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4929" y="1003300"/>
            <a:ext cx="8597447" cy="1726481"/>
          </a:xfrm>
        </p:spPr>
        <p:txBody>
          <a:bodyPr>
            <a:noAutofit/>
          </a:bodyPr>
          <a:lstStyle/>
          <a:p>
            <a:r>
              <a:rPr lang="en-US" altLang="ja-JP" sz="4000" b="0" i="0" u="none" strike="noStrike" dirty="0">
                <a:solidFill>
                  <a:schemeClr val="bg1"/>
                </a:solidFill>
                <a:effectLst/>
              </a:rPr>
              <a:t>③</a:t>
            </a:r>
            <a:r>
              <a:rPr lang="ja-JP" altLang="en-US" sz="4000" b="0" i="0" u="none" strike="noStrike" dirty="0">
                <a:solidFill>
                  <a:schemeClr val="bg1"/>
                </a:solidFill>
                <a:effectLst/>
              </a:rPr>
              <a:t>たおれていた</a:t>
            </a:r>
            <a:r>
              <a:rPr lang="ja-JP" altLang="en-US" sz="5400" u="sng" dirty="0">
                <a:solidFill>
                  <a:srgbClr val="CE0832"/>
                </a:solidFill>
              </a:rPr>
              <a:t>犬</a:t>
            </a:r>
            <a:r>
              <a:rPr lang="ja-JP" altLang="en-US" sz="4000" b="0" i="0" u="none" strike="noStrike" dirty="0">
                <a:solidFill>
                  <a:schemeClr val="bg1"/>
                </a:solidFill>
                <a:effectLst/>
              </a:rPr>
              <a:t>に水をのませた</a:t>
            </a:r>
            <a:br>
              <a:rPr lang="en-US" altLang="ja-JP" sz="4000" b="0" i="0" u="none" strike="noStrike" dirty="0">
                <a:solidFill>
                  <a:schemeClr val="bg1"/>
                </a:solidFill>
                <a:effectLst/>
              </a:rPr>
            </a:br>
            <a:r>
              <a:rPr lang="ja-JP" altLang="en-US" sz="4000" b="0" i="0" u="none" strike="noStrike" dirty="0">
                <a:solidFill>
                  <a:schemeClr val="bg1"/>
                </a:solidFill>
                <a:effectLst/>
              </a:rPr>
              <a:t>→木のひし</a:t>
            </a:r>
            <a:r>
              <a:rPr lang="ja-JP" altLang="en-US" sz="4000" b="0" i="0" u="none" strike="noStrike" dirty="0" err="1">
                <a:solidFill>
                  <a:schemeClr val="bg1"/>
                </a:solidFill>
                <a:effectLst/>
              </a:rPr>
              <a:t>ゃくが</a:t>
            </a:r>
            <a:r>
              <a:rPr lang="ja-JP" altLang="en-US" sz="4000" b="0" i="0" u="none" strike="noStrike" dirty="0">
                <a:solidFill>
                  <a:schemeClr val="bg1"/>
                </a:solidFill>
                <a:effectLst/>
              </a:rPr>
              <a:t>、</a:t>
            </a:r>
            <a:r>
              <a:rPr lang="ja-JP" altLang="en-US" sz="4000" u="sng" dirty="0" err="1">
                <a:solidFill>
                  <a:srgbClr val="CE0832"/>
                </a:solidFill>
              </a:rPr>
              <a:t>ぎん</a:t>
            </a:r>
            <a:r>
              <a:rPr lang="ja-JP" altLang="en-US" sz="4000" b="0" i="0" u="none" strike="noStrike" dirty="0">
                <a:solidFill>
                  <a:schemeClr val="bg1"/>
                </a:solidFill>
                <a:effectLst/>
              </a:rPr>
              <a:t>色になった</a:t>
            </a:r>
            <a:br>
              <a:rPr lang="ja-JP" altLang="en-US" sz="4000" b="0" i="0" u="none" strike="noStrike" dirty="0">
                <a:solidFill>
                  <a:srgbClr val="000000"/>
                </a:solidFill>
                <a:effectLst/>
              </a:rPr>
            </a:br>
            <a:endParaRPr kumimoji="1" lang="ja-JP" altLang="en-US" sz="1800" dirty="0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4A0E9CD2-47A4-6754-5721-9F83FB16A9BE}"/>
              </a:ext>
            </a:extLst>
          </p:cNvPr>
          <p:cNvSpPr txBox="1">
            <a:spLocks/>
          </p:cNvSpPr>
          <p:nvPr/>
        </p:nvSpPr>
        <p:spPr>
          <a:xfrm>
            <a:off x="1954928" y="1002010"/>
            <a:ext cx="8597447" cy="17264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chemeClr val="bg1"/>
                </a:solidFill>
              </a:rPr>
              <a:t>③</a:t>
            </a:r>
            <a:r>
              <a:rPr lang="ja-JP" altLang="en-US" sz="4000">
                <a:solidFill>
                  <a:schemeClr val="bg1"/>
                </a:solidFill>
              </a:rPr>
              <a:t>たおれていた</a:t>
            </a:r>
            <a:r>
              <a:rPr lang="ja-JP" altLang="en-US" sz="5400" u="sng">
                <a:solidFill>
                  <a:schemeClr val="bg1"/>
                </a:solidFill>
              </a:rPr>
              <a:t>犬</a:t>
            </a:r>
            <a:r>
              <a:rPr lang="ja-JP" altLang="en-US" sz="4000">
                <a:solidFill>
                  <a:schemeClr val="bg1"/>
                </a:solidFill>
              </a:rPr>
              <a:t>に水をのませた</a:t>
            </a:r>
            <a:br>
              <a:rPr lang="en-US" altLang="ja-JP" sz="4000" dirty="0">
                <a:solidFill>
                  <a:schemeClr val="bg1"/>
                </a:solidFill>
              </a:rPr>
            </a:br>
            <a:r>
              <a:rPr lang="ja-JP" altLang="en-US" sz="4000">
                <a:solidFill>
                  <a:schemeClr val="bg1"/>
                </a:solidFill>
              </a:rPr>
              <a:t>→木のひしゃくが、</a:t>
            </a:r>
            <a:r>
              <a:rPr lang="ja-JP" altLang="en-US" sz="4000" u="sng">
                <a:solidFill>
                  <a:schemeClr val="bg1"/>
                </a:solidFill>
              </a:rPr>
              <a:t>ぎん</a:t>
            </a:r>
            <a:r>
              <a:rPr lang="ja-JP" altLang="en-US" sz="4000">
                <a:solidFill>
                  <a:schemeClr val="bg1"/>
                </a:solidFill>
              </a:rPr>
              <a:t>色になった</a:t>
            </a:r>
            <a:br>
              <a:rPr lang="ja-JP" altLang="en-US" sz="4000">
                <a:solidFill>
                  <a:srgbClr val="000000"/>
                </a:solidFill>
              </a:rPr>
            </a:b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0136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EA0FDD-E2EF-38DD-D267-F916B9B75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29C498C1-DA17-3C90-9B57-C60CBF2BC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E7CECD8D-AA3D-8E59-AFCA-0A380E9AD8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2B95E7EA-D19F-9CE8-DC63-E669D1B21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5">
            <a:extLst>
              <a:ext uri="{FF2B5EF4-FFF2-40B4-BE49-F238E27FC236}">
                <a16:creationId xmlns:a16="http://schemas.microsoft.com/office/drawing/2014/main" id="{485B313F-C83C-63F5-F304-A857CCFE2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B2FCC7A-568D-FAA4-437C-3DDA91E1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タイトル 1">
            <a:extLst>
              <a:ext uri="{FF2B5EF4-FFF2-40B4-BE49-F238E27FC236}">
                <a16:creationId xmlns:a16="http://schemas.microsoft.com/office/drawing/2014/main" id="{F079C79B-FB58-4918-1C5C-6D59C53951B5}"/>
              </a:ext>
            </a:extLst>
          </p:cNvPr>
          <p:cNvSpPr txBox="1">
            <a:spLocks/>
          </p:cNvSpPr>
          <p:nvPr/>
        </p:nvSpPr>
        <p:spPr>
          <a:xfrm>
            <a:off x="1332000" y="1620000"/>
            <a:ext cx="9923573" cy="157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solidFill>
                  <a:schemeClr val="bg1"/>
                </a:solidFill>
              </a:rPr>
              <a:t>④</a:t>
            </a:r>
            <a:r>
              <a:rPr lang="ja-JP" altLang="en-US" sz="3600" dirty="0">
                <a:solidFill>
                  <a:schemeClr val="bg1"/>
                </a:solidFill>
              </a:rPr>
              <a:t>家でお母さんに</a:t>
            </a:r>
            <a:r>
              <a:rPr lang="ja-JP" altLang="en-US" sz="3600" dirty="0" err="1">
                <a:solidFill>
                  <a:schemeClr val="bg1"/>
                </a:solidFill>
              </a:rPr>
              <a:t>ひしゃくを</a:t>
            </a:r>
            <a:r>
              <a:rPr lang="ja-JP" altLang="en-US" sz="3600" dirty="0">
                <a:solidFill>
                  <a:schemeClr val="bg1"/>
                </a:solidFill>
              </a:rPr>
              <a:t>わたし、水をのませようとした→ひしゃくが、</a:t>
            </a:r>
            <a:r>
              <a:rPr lang="ja-JP" altLang="en-US" sz="5400" u="sng" dirty="0">
                <a:solidFill>
                  <a:srgbClr val="CE0832"/>
                </a:solidFill>
              </a:rPr>
              <a:t>金</a:t>
            </a:r>
            <a:r>
              <a:rPr lang="ja-JP" altLang="en-US" sz="3600" dirty="0">
                <a:solidFill>
                  <a:schemeClr val="bg1"/>
                </a:solidFill>
              </a:rPr>
              <a:t>色にかわった。</a:t>
            </a:r>
            <a:br>
              <a:rPr lang="ja-JP" altLang="en-US" sz="4000" dirty="0">
                <a:solidFill>
                  <a:schemeClr val="bg1"/>
                </a:solidFill>
              </a:rPr>
            </a:b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22502470-11C1-DDF4-F704-9672ED641E82}"/>
              </a:ext>
            </a:extLst>
          </p:cNvPr>
          <p:cNvSpPr txBox="1">
            <a:spLocks/>
          </p:cNvSpPr>
          <p:nvPr/>
        </p:nvSpPr>
        <p:spPr>
          <a:xfrm>
            <a:off x="1332000" y="1641619"/>
            <a:ext cx="9925200" cy="15768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solidFill>
                  <a:schemeClr val="bg1"/>
                </a:solidFill>
              </a:rPr>
              <a:t>④</a:t>
            </a:r>
            <a:r>
              <a:rPr lang="ja-JP" altLang="en-US" sz="3600" dirty="0">
                <a:solidFill>
                  <a:schemeClr val="bg1"/>
                </a:solidFill>
              </a:rPr>
              <a:t>家でお母さんに</a:t>
            </a:r>
            <a:r>
              <a:rPr lang="ja-JP" altLang="en-US" sz="3600" dirty="0" err="1">
                <a:solidFill>
                  <a:schemeClr val="bg1"/>
                </a:solidFill>
              </a:rPr>
              <a:t>ひしゃくを</a:t>
            </a:r>
            <a:r>
              <a:rPr lang="ja-JP" altLang="en-US" sz="3600" dirty="0">
                <a:solidFill>
                  <a:schemeClr val="bg1"/>
                </a:solidFill>
              </a:rPr>
              <a:t>わたし、水をのませようとした→ひしゃくが、</a:t>
            </a:r>
            <a:r>
              <a:rPr lang="ja-JP" altLang="en-US" sz="5400" u="sng" dirty="0">
                <a:solidFill>
                  <a:schemeClr val="bg1"/>
                </a:solidFill>
              </a:rPr>
              <a:t>金</a:t>
            </a:r>
            <a:r>
              <a:rPr lang="ja-JP" altLang="en-US" sz="3600" dirty="0">
                <a:solidFill>
                  <a:schemeClr val="bg1"/>
                </a:solidFill>
              </a:rPr>
              <a:t>色にかわった。</a:t>
            </a:r>
            <a:br>
              <a:rPr lang="ja-JP" altLang="en-US" sz="4000" dirty="0">
                <a:solidFill>
                  <a:schemeClr val="bg1"/>
                </a:solidFill>
              </a:rPr>
            </a:br>
            <a:endParaRPr lang="ja-JP" alt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4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F5149-4000-9E19-DFE7-77B5388E6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9FFFC464-F079-DC56-75C9-E1A0A6746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43C695B4-44CA-6F96-CF10-8268A2C75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7C19DF05-D030-CD09-968F-792D58590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5">
            <a:extLst>
              <a:ext uri="{FF2B5EF4-FFF2-40B4-BE49-F238E27FC236}">
                <a16:creationId xmlns:a16="http://schemas.microsoft.com/office/drawing/2014/main" id="{4B179FB9-6D0D-8BC0-1887-734A89785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7DF1A84-5A77-DAD0-5B1A-6CE21CBB5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>
            <a:extLst>
              <a:ext uri="{FF2B5EF4-FFF2-40B4-BE49-F238E27FC236}">
                <a16:creationId xmlns:a16="http://schemas.microsoft.com/office/drawing/2014/main" id="{C2428128-BD1B-01EA-E3F4-191337E62E4E}"/>
              </a:ext>
            </a:extLst>
          </p:cNvPr>
          <p:cNvSpPr txBox="1">
            <a:spLocks/>
          </p:cNvSpPr>
          <p:nvPr/>
        </p:nvSpPr>
        <p:spPr>
          <a:xfrm>
            <a:off x="1123886" y="3219190"/>
            <a:ext cx="9144000" cy="12537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>
              <a:solidFill>
                <a:schemeClr val="bg1"/>
              </a:solidFill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376B95D7-BF3D-EE4F-5467-4D359A6372F7}"/>
              </a:ext>
            </a:extLst>
          </p:cNvPr>
          <p:cNvSpPr txBox="1">
            <a:spLocks/>
          </p:cNvSpPr>
          <p:nvPr/>
        </p:nvSpPr>
        <p:spPr>
          <a:xfrm>
            <a:off x="1188000" y="1224000"/>
            <a:ext cx="9720000" cy="2664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400" dirty="0">
                <a:solidFill>
                  <a:schemeClr val="bg1"/>
                </a:solidFill>
              </a:rPr>
              <a:t>⑤</a:t>
            </a:r>
            <a:r>
              <a:rPr lang="ja-JP" altLang="en-US" sz="4400" dirty="0">
                <a:solidFill>
                  <a:schemeClr val="bg1"/>
                </a:solidFill>
              </a:rPr>
              <a:t>水を飲もうとした→家に入って</a:t>
            </a:r>
            <a:r>
              <a:rPr lang="ja-JP" altLang="en-US" sz="4400" dirty="0" err="1">
                <a:solidFill>
                  <a:schemeClr val="bg1"/>
                </a:solidFill>
              </a:rPr>
              <a:t>きた</a:t>
            </a:r>
            <a:r>
              <a:rPr lang="ja-JP" altLang="en-US" sz="4400" u="sng" dirty="0" err="1">
                <a:solidFill>
                  <a:srgbClr val="CE0832"/>
                </a:solidFill>
              </a:rPr>
              <a:t>たびびと</a:t>
            </a:r>
            <a:r>
              <a:rPr lang="ja-JP" altLang="en-US" sz="4400" dirty="0" err="1">
                <a:solidFill>
                  <a:schemeClr val="bg1"/>
                </a:solidFill>
              </a:rPr>
              <a:t>に</a:t>
            </a:r>
            <a:r>
              <a:rPr lang="ja-JP" altLang="en-US" sz="4400" dirty="0">
                <a:solidFill>
                  <a:schemeClr val="bg1"/>
                </a:solidFill>
              </a:rPr>
              <a:t>ひしゃくをわたした</a:t>
            </a:r>
            <a:br>
              <a:rPr lang="en-US" altLang="ja-JP" sz="4400" dirty="0">
                <a:solidFill>
                  <a:srgbClr val="000000"/>
                </a:solidFill>
              </a:rPr>
            </a:br>
            <a:br>
              <a:rPr lang="ja-JP" altLang="en-US" sz="4000" dirty="0">
                <a:solidFill>
                  <a:srgbClr val="000000"/>
                </a:solidFill>
              </a:rPr>
            </a:br>
            <a:endParaRPr lang="ja-JP" altLang="en-US" sz="18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C029EC4-B943-2970-16A1-5F9827F2B01A}"/>
              </a:ext>
            </a:extLst>
          </p:cNvPr>
          <p:cNvSpPr txBox="1">
            <a:spLocks/>
          </p:cNvSpPr>
          <p:nvPr/>
        </p:nvSpPr>
        <p:spPr>
          <a:xfrm>
            <a:off x="1188000" y="1480201"/>
            <a:ext cx="9720000" cy="24077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400" dirty="0">
                <a:solidFill>
                  <a:schemeClr val="bg1"/>
                </a:solidFill>
              </a:rPr>
              <a:t>⑤</a:t>
            </a:r>
            <a:r>
              <a:rPr lang="ja-JP" altLang="en-US" sz="4400" dirty="0">
                <a:solidFill>
                  <a:schemeClr val="bg1"/>
                </a:solidFill>
              </a:rPr>
              <a:t>水を飲もうとした→家に入って</a:t>
            </a:r>
            <a:r>
              <a:rPr lang="ja-JP" altLang="en-US" sz="4400" dirty="0" err="1">
                <a:solidFill>
                  <a:schemeClr val="bg1"/>
                </a:solidFill>
              </a:rPr>
              <a:t>きた</a:t>
            </a:r>
            <a:r>
              <a:rPr lang="ja-JP" altLang="en-US" sz="4400" u="sng" dirty="0" err="1">
                <a:solidFill>
                  <a:schemeClr val="bg1"/>
                </a:solidFill>
              </a:rPr>
              <a:t>たびびと</a:t>
            </a:r>
            <a:r>
              <a:rPr lang="ja-JP" altLang="en-US" sz="4400" dirty="0" err="1">
                <a:solidFill>
                  <a:schemeClr val="bg1"/>
                </a:solidFill>
              </a:rPr>
              <a:t>に</a:t>
            </a:r>
            <a:r>
              <a:rPr lang="ja-JP" altLang="en-US" sz="4400" dirty="0">
                <a:solidFill>
                  <a:schemeClr val="bg1"/>
                </a:solidFill>
              </a:rPr>
              <a:t>ひしゃくをわたした</a:t>
            </a:r>
            <a:br>
              <a:rPr lang="en-US" altLang="ja-JP" sz="4400" dirty="0">
                <a:solidFill>
                  <a:srgbClr val="000000"/>
                </a:solidFill>
              </a:rPr>
            </a:br>
            <a:br>
              <a:rPr lang="ja-JP" altLang="en-US" sz="4000" dirty="0">
                <a:solidFill>
                  <a:srgbClr val="000000"/>
                </a:solidFill>
              </a:rPr>
            </a:b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68126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F5149-4000-9E19-DFE7-77B5388E6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9FFFC464-F079-DC56-75C9-E1A0A6746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43C695B4-44CA-6F96-CF10-8268A2C75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76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7C19DF05-D030-CD09-968F-792D58590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63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15">
            <a:extLst>
              <a:ext uri="{FF2B5EF4-FFF2-40B4-BE49-F238E27FC236}">
                <a16:creationId xmlns:a16="http://schemas.microsoft.com/office/drawing/2014/main" id="{4B179FB9-6D0D-8BC0-1887-734A89785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20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7DF1A84-5A77-DAD0-5B1A-6CE21CBB5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>
            <a:extLst>
              <a:ext uri="{FF2B5EF4-FFF2-40B4-BE49-F238E27FC236}">
                <a16:creationId xmlns:a16="http://schemas.microsoft.com/office/drawing/2014/main" id="{C2428128-BD1B-01EA-E3F4-191337E62E4E}"/>
              </a:ext>
            </a:extLst>
          </p:cNvPr>
          <p:cNvSpPr txBox="1">
            <a:spLocks/>
          </p:cNvSpPr>
          <p:nvPr/>
        </p:nvSpPr>
        <p:spPr>
          <a:xfrm>
            <a:off x="1123886" y="3219190"/>
            <a:ext cx="9144000" cy="12537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>
              <a:solidFill>
                <a:schemeClr val="bg1"/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0C1AB5E0-0A81-7153-CE4D-9BDDF1093777}"/>
              </a:ext>
            </a:extLst>
          </p:cNvPr>
          <p:cNvSpPr txBox="1">
            <a:spLocks/>
          </p:cNvSpPr>
          <p:nvPr/>
        </p:nvSpPr>
        <p:spPr>
          <a:xfrm>
            <a:off x="1123886" y="3219190"/>
            <a:ext cx="9144000" cy="12537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800">
              <a:solidFill>
                <a:schemeClr val="bg1"/>
              </a:solidFill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376B95D7-BF3D-EE4F-5467-4D359A6372F7}"/>
              </a:ext>
            </a:extLst>
          </p:cNvPr>
          <p:cNvSpPr txBox="1">
            <a:spLocks/>
          </p:cNvSpPr>
          <p:nvPr/>
        </p:nvSpPr>
        <p:spPr>
          <a:xfrm>
            <a:off x="1188000" y="1224000"/>
            <a:ext cx="9720000" cy="2664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400" dirty="0">
                <a:solidFill>
                  <a:schemeClr val="bg1"/>
                </a:solidFill>
              </a:rPr>
              <a:t>⑤</a:t>
            </a:r>
            <a:r>
              <a:rPr lang="ja-JP" altLang="en-US" sz="4400" dirty="0">
                <a:solidFill>
                  <a:schemeClr val="bg1"/>
                </a:solidFill>
              </a:rPr>
              <a:t>水を飲もうとした→家に入って</a:t>
            </a:r>
            <a:r>
              <a:rPr lang="ja-JP" altLang="en-US" sz="4400" dirty="0" err="1">
                <a:solidFill>
                  <a:schemeClr val="bg1"/>
                </a:solidFill>
              </a:rPr>
              <a:t>きた</a:t>
            </a:r>
            <a:r>
              <a:rPr lang="ja-JP" altLang="en-US" sz="4400" dirty="0" err="1">
                <a:solidFill>
                  <a:srgbClr val="CE0832"/>
                </a:solidFill>
              </a:rPr>
              <a:t>たびびと</a:t>
            </a:r>
            <a:r>
              <a:rPr lang="ja-JP" altLang="en-US" sz="4400" dirty="0" err="1">
                <a:solidFill>
                  <a:schemeClr val="bg1"/>
                </a:solidFill>
              </a:rPr>
              <a:t>に</a:t>
            </a:r>
            <a:r>
              <a:rPr lang="ja-JP" altLang="en-US" sz="4400" dirty="0">
                <a:solidFill>
                  <a:schemeClr val="bg1"/>
                </a:solidFill>
              </a:rPr>
              <a:t>ひしゃくをわたした</a:t>
            </a:r>
            <a:br>
              <a:rPr lang="en-US" altLang="ja-JP" sz="4400" dirty="0">
                <a:solidFill>
                  <a:srgbClr val="000000"/>
                </a:solidFill>
              </a:rPr>
            </a:br>
            <a:br>
              <a:rPr lang="ja-JP" altLang="en-US" sz="4000" dirty="0">
                <a:solidFill>
                  <a:srgbClr val="000000"/>
                </a:solidFill>
              </a:rPr>
            </a:br>
            <a:endParaRPr lang="ja-JP" altLang="en-US" sz="1800" dirty="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1C029EC4-B943-2970-16A1-5F9827F2B01A}"/>
              </a:ext>
            </a:extLst>
          </p:cNvPr>
          <p:cNvSpPr txBox="1">
            <a:spLocks/>
          </p:cNvSpPr>
          <p:nvPr/>
        </p:nvSpPr>
        <p:spPr>
          <a:xfrm>
            <a:off x="1188000" y="1501126"/>
            <a:ext cx="9720000" cy="24077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400" dirty="0">
                <a:solidFill>
                  <a:schemeClr val="bg1"/>
                </a:solidFill>
              </a:rPr>
              <a:t>⑤</a:t>
            </a:r>
            <a:r>
              <a:rPr lang="ja-JP" altLang="en-US" sz="4400" dirty="0">
                <a:solidFill>
                  <a:schemeClr val="bg1"/>
                </a:solidFill>
              </a:rPr>
              <a:t>水を飲もうとした→家に入って</a:t>
            </a:r>
            <a:r>
              <a:rPr lang="ja-JP" altLang="en-US" sz="4400" dirty="0" err="1">
                <a:solidFill>
                  <a:schemeClr val="bg1"/>
                </a:solidFill>
              </a:rPr>
              <a:t>きた</a:t>
            </a:r>
            <a:r>
              <a:rPr lang="ja-JP" altLang="en-US" sz="4400" u="sng" dirty="0" err="1">
                <a:solidFill>
                  <a:schemeClr val="bg1"/>
                </a:solidFill>
              </a:rPr>
              <a:t>たびびと</a:t>
            </a:r>
            <a:r>
              <a:rPr lang="ja-JP" altLang="en-US" sz="4400" dirty="0" err="1">
                <a:solidFill>
                  <a:schemeClr val="bg1"/>
                </a:solidFill>
              </a:rPr>
              <a:t>に</a:t>
            </a:r>
            <a:r>
              <a:rPr lang="ja-JP" altLang="en-US" sz="4400" dirty="0">
                <a:solidFill>
                  <a:schemeClr val="bg1"/>
                </a:solidFill>
              </a:rPr>
              <a:t>ひしゃくをわたした</a:t>
            </a:r>
            <a:br>
              <a:rPr lang="en-US" altLang="ja-JP" sz="4400" dirty="0">
                <a:solidFill>
                  <a:srgbClr val="000000"/>
                </a:solidFill>
              </a:rPr>
            </a:br>
            <a:br>
              <a:rPr lang="ja-JP" altLang="en-US" sz="4000" dirty="0">
                <a:solidFill>
                  <a:srgbClr val="000000"/>
                </a:solidFill>
              </a:rPr>
            </a:br>
            <a:endParaRPr lang="ja-JP" altLang="en-US" sz="1800" dirty="0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41B4787A-900A-3E74-5780-D96D72BF9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8000" y="3064977"/>
            <a:ext cx="9720000" cy="1651021"/>
          </a:xfrm>
        </p:spPr>
        <p:txBody>
          <a:bodyPr>
            <a:noAutofit/>
          </a:bodyPr>
          <a:lstStyle/>
          <a:p>
            <a:br>
              <a:rPr lang="en-US" altLang="ja-JP" sz="4400" b="0" i="0" u="none" strike="noStrike" dirty="0">
                <a:solidFill>
                  <a:schemeClr val="bg1"/>
                </a:solidFill>
                <a:effectLst/>
              </a:rPr>
            </a:br>
            <a:br>
              <a:rPr lang="en-US" altLang="ja-JP" sz="4400" b="0" i="0" u="none" strike="noStrike" dirty="0">
                <a:solidFill>
                  <a:schemeClr val="bg1"/>
                </a:solidFill>
                <a:effectLst/>
              </a:rPr>
            </a:br>
            <a:r>
              <a:rPr lang="ja-JP" altLang="en-US" sz="4400" b="0" i="0" u="none" strike="noStrike" dirty="0">
                <a:solidFill>
                  <a:schemeClr val="bg1"/>
                </a:solidFill>
                <a:effectLst/>
              </a:rPr>
              <a:t>　ひし</a:t>
            </a:r>
            <a:r>
              <a:rPr lang="ja-JP" altLang="en-US" sz="4400" b="0" i="0" u="none" strike="noStrike" dirty="0" err="1">
                <a:solidFill>
                  <a:schemeClr val="bg1"/>
                </a:solidFill>
                <a:effectLst/>
              </a:rPr>
              <a:t>ゃくから</a:t>
            </a:r>
            <a:r>
              <a:rPr lang="ja-JP" altLang="en-US" sz="4400" b="0" i="0" u="none" strike="noStrike" dirty="0">
                <a:solidFill>
                  <a:schemeClr val="bg1"/>
                </a:solidFill>
                <a:effectLst/>
              </a:rPr>
              <a:t>七つの</a:t>
            </a:r>
            <a:r>
              <a:rPr lang="ja-JP" altLang="en-US" sz="4400" u="sng" dirty="0">
                <a:solidFill>
                  <a:srgbClr val="CE0832"/>
                </a:solidFill>
              </a:rPr>
              <a:t>ダイヤモンド</a:t>
            </a:r>
            <a:r>
              <a:rPr lang="ja-JP" altLang="en-US" sz="4400" b="0" i="0" u="none" strike="noStrike" dirty="0">
                <a:solidFill>
                  <a:schemeClr val="bg1"/>
                </a:solidFill>
                <a:effectLst/>
              </a:rPr>
              <a:t>がとび出し、水があふれてきた。</a:t>
            </a:r>
            <a:br>
              <a:rPr lang="ja-JP" altLang="en-US" sz="4000" b="0" i="0" u="none" strike="noStrike" dirty="0">
                <a:solidFill>
                  <a:schemeClr val="bg1"/>
                </a:solidFill>
                <a:effectLst/>
              </a:rPr>
            </a:br>
            <a:endParaRPr kumimoji="1"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126F5358-CA15-64D7-0A19-6FA04B7A59F8}"/>
              </a:ext>
            </a:extLst>
          </p:cNvPr>
          <p:cNvSpPr txBox="1">
            <a:spLocks/>
          </p:cNvSpPr>
          <p:nvPr/>
        </p:nvSpPr>
        <p:spPr>
          <a:xfrm>
            <a:off x="1188000" y="3072951"/>
            <a:ext cx="9720000" cy="1651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ja-JP" sz="4400" dirty="0">
                <a:solidFill>
                  <a:schemeClr val="bg1"/>
                </a:solidFill>
              </a:rPr>
            </a:br>
            <a:r>
              <a:rPr lang="ja-JP" altLang="en-US" sz="4400" dirty="0">
                <a:solidFill>
                  <a:schemeClr val="bg1"/>
                </a:solidFill>
              </a:rPr>
              <a:t>　ひし</a:t>
            </a:r>
            <a:r>
              <a:rPr lang="ja-JP" altLang="en-US" sz="4400" dirty="0" err="1">
                <a:solidFill>
                  <a:schemeClr val="bg1"/>
                </a:solidFill>
              </a:rPr>
              <a:t>ゃくから</a:t>
            </a:r>
            <a:r>
              <a:rPr lang="ja-JP" altLang="en-US" sz="4400" dirty="0">
                <a:solidFill>
                  <a:schemeClr val="bg1"/>
                </a:solidFill>
              </a:rPr>
              <a:t>七つの</a:t>
            </a:r>
            <a:r>
              <a:rPr lang="ja-JP" altLang="en-US" sz="4400" u="sng" dirty="0">
                <a:solidFill>
                  <a:schemeClr val="bg1"/>
                </a:solidFill>
              </a:rPr>
              <a:t>ダイヤモンド</a:t>
            </a:r>
            <a:r>
              <a:rPr lang="ja-JP" altLang="en-US" sz="4400" dirty="0">
                <a:solidFill>
                  <a:schemeClr val="bg1"/>
                </a:solidFill>
              </a:rPr>
              <a:t>がとび出し、水があふれてきた。</a:t>
            </a:r>
            <a:br>
              <a:rPr lang="ja-JP" altLang="en-US" sz="4000" dirty="0">
                <a:solidFill>
                  <a:schemeClr val="bg1"/>
                </a:solidFill>
              </a:rPr>
            </a:br>
            <a:endParaRPr lang="ja-JP" altLang="en-US" sz="1800" dirty="0">
              <a:solidFill>
                <a:schemeClr val="bg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65" y="88017"/>
            <a:ext cx="3438525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299</Words>
  <Application>Microsoft Macintosh PowerPoint</Application>
  <PresentationFormat>ワイド画面</PresentationFormat>
  <Paragraphs>21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七つのほし </vt:lpstr>
      <vt:lpstr>PowerPoint プレゼンテーション</vt:lpstr>
      <vt:lpstr>PowerPoint プレゼンテーション</vt:lpstr>
      <vt:lpstr>PowerPoint プレゼンテーション</vt:lpstr>
      <vt:lpstr>③たおれていた犬に水をのませた →木のひしゃくが、ぎん色になった </vt:lpstr>
      <vt:lpstr>PowerPoint プレゼンテーション</vt:lpstr>
      <vt:lpstr>PowerPoint プレゼンテーション</vt:lpstr>
      <vt:lpstr>  　ひしゃくから七つのダイヤモンドがとび出し、水があふれてきた。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七つのほし </dc:title>
  <dc:creator>yasuhiro yosizaki</dc:creator>
  <cp:lastModifiedBy>yasuhiro yosizaki</cp:lastModifiedBy>
  <cp:revision>19</cp:revision>
  <dcterms:created xsi:type="dcterms:W3CDTF">2025-01-13T00:18:08Z</dcterms:created>
  <dcterms:modified xsi:type="dcterms:W3CDTF">2025-01-14T13:18:36Z</dcterms:modified>
</cp:coreProperties>
</file>